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09"/>
  </p:normalViewPr>
  <p:slideViewPr>
    <p:cSldViewPr snapToGrid="0" snapToObjects="1">
      <p:cViewPr varScale="1">
        <p:scale>
          <a:sx n="92" d="100"/>
          <a:sy n="92" d="100"/>
        </p:scale>
        <p:origin x="7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8458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385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45935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020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528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63302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26054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9421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178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189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9157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47AD0-1F12-6243-A0E8-4378D41F0E4D}" type="datetimeFigureOut">
              <a:rPr lang="es-ES_tradnl" smtClean="0"/>
              <a:t>16/7/22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27DBC-6375-E042-90AF-FF33CEBF92D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612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264" y="485997"/>
            <a:ext cx="10113984" cy="5789036"/>
          </a:xfrm>
        </p:spPr>
      </p:pic>
      <p:cxnSp>
        <p:nvCxnSpPr>
          <p:cNvPr id="6" name="Conector recto 5"/>
          <p:cNvCxnSpPr/>
          <p:nvPr/>
        </p:nvCxnSpPr>
        <p:spPr>
          <a:xfrm flipV="1">
            <a:off x="9587345" y="1399309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V="1">
            <a:off x="9628909" y="1870363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5772228" y="2230582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 flipV="1">
            <a:off x="9698181" y="2216727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V="1">
            <a:off x="7617440" y="2604655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6871687" y="2992582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V="1">
            <a:off x="8657810" y="2992582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 flipV="1">
            <a:off x="3726872" y="3420990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 flipV="1">
            <a:off x="6622473" y="3420991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 flipV="1">
            <a:off x="9111505" y="3393282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V="1">
            <a:off x="7825425" y="3767356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 flipV="1">
            <a:off x="6954815" y="1842654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V="1">
            <a:off x="6400966" y="1413163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 flipV="1">
            <a:off x="9615053" y="3822772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 flipV="1">
            <a:off x="9698181" y="3822772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 flipV="1">
            <a:off x="8215745" y="5013723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 flipV="1">
            <a:off x="8132617" y="5013723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 flipV="1">
            <a:off x="3867893" y="5013723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 flipV="1">
            <a:off x="6677891" y="4611940"/>
            <a:ext cx="83128" cy="4433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>
            <a:off x="5403273" y="1870363"/>
            <a:ext cx="418407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2610940" y="3048001"/>
            <a:ext cx="488436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3948545" y="5347854"/>
            <a:ext cx="418407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7606145" y="5013723"/>
            <a:ext cx="246611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2610940" y="5361709"/>
            <a:ext cx="124062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5772228" y="4224825"/>
            <a:ext cx="189515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/>
          <p:nvPr/>
        </p:nvCxnSpPr>
        <p:spPr>
          <a:xfrm>
            <a:off x="7037943" y="2285999"/>
            <a:ext cx="2549402" cy="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 flipV="1">
            <a:off x="6719455" y="2660073"/>
            <a:ext cx="2964872" cy="1304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>
            <a:off x="8822187" y="3435658"/>
            <a:ext cx="1194315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>
            <a:off x="2618342" y="3822772"/>
            <a:ext cx="1098510" cy="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/>
          <p:cNvCxnSpPr/>
          <p:nvPr/>
        </p:nvCxnSpPr>
        <p:spPr>
          <a:xfrm>
            <a:off x="6761019" y="3808919"/>
            <a:ext cx="2350486" cy="2770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3561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0</Words>
  <Application>Microsoft Macintosh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5</cp:revision>
  <dcterms:created xsi:type="dcterms:W3CDTF">2022-07-16T01:55:31Z</dcterms:created>
  <dcterms:modified xsi:type="dcterms:W3CDTF">2022-07-16T17:58:50Z</dcterms:modified>
</cp:coreProperties>
</file>